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57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S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617CE51F-64BD-4FBA-8535-3C21F5AA4D4A}"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7640D78-7478-4737-9D58-055D61BA3656}" type="slidenum">
              <a:rPr lang="ar-SA" smtClean="0"/>
              <a:t>‹#›</a:t>
            </a:fld>
            <a:endParaRPr lang="ar-SA"/>
          </a:p>
        </p:txBody>
      </p:sp>
    </p:spTree>
    <p:extLst>
      <p:ext uri="{BB962C8B-B14F-4D97-AF65-F5344CB8AC3E}">
        <p14:creationId xmlns:p14="http://schemas.microsoft.com/office/powerpoint/2010/main" val="2975543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17CE51F-64BD-4FBA-8535-3C21F5AA4D4A}"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7640D78-7478-4737-9D58-055D61BA3656}" type="slidenum">
              <a:rPr lang="ar-SA" smtClean="0"/>
              <a:t>‹#›</a:t>
            </a:fld>
            <a:endParaRPr lang="ar-SA"/>
          </a:p>
        </p:txBody>
      </p:sp>
    </p:spTree>
    <p:extLst>
      <p:ext uri="{BB962C8B-B14F-4D97-AF65-F5344CB8AC3E}">
        <p14:creationId xmlns:p14="http://schemas.microsoft.com/office/powerpoint/2010/main" val="837431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17CE51F-64BD-4FBA-8535-3C21F5AA4D4A}"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7640D78-7478-4737-9D58-055D61BA3656}" type="slidenum">
              <a:rPr lang="ar-SA" smtClean="0"/>
              <a:t>‹#›</a:t>
            </a:fld>
            <a:endParaRPr lang="ar-SA"/>
          </a:p>
        </p:txBody>
      </p:sp>
    </p:spTree>
    <p:extLst>
      <p:ext uri="{BB962C8B-B14F-4D97-AF65-F5344CB8AC3E}">
        <p14:creationId xmlns:p14="http://schemas.microsoft.com/office/powerpoint/2010/main" val="509328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17CE51F-64BD-4FBA-8535-3C21F5AA4D4A}"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7640D78-7478-4737-9D58-055D61BA3656}" type="slidenum">
              <a:rPr lang="ar-SA" smtClean="0"/>
              <a:t>‹#›</a:t>
            </a:fld>
            <a:endParaRPr lang="ar-SA"/>
          </a:p>
        </p:txBody>
      </p:sp>
    </p:spTree>
    <p:extLst>
      <p:ext uri="{BB962C8B-B14F-4D97-AF65-F5344CB8AC3E}">
        <p14:creationId xmlns:p14="http://schemas.microsoft.com/office/powerpoint/2010/main" val="106384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S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7CE51F-64BD-4FBA-8535-3C21F5AA4D4A}"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7640D78-7478-4737-9D58-055D61BA3656}" type="slidenum">
              <a:rPr lang="ar-SA" smtClean="0"/>
              <a:t>‹#›</a:t>
            </a:fld>
            <a:endParaRPr lang="ar-SA"/>
          </a:p>
        </p:txBody>
      </p:sp>
    </p:spTree>
    <p:extLst>
      <p:ext uri="{BB962C8B-B14F-4D97-AF65-F5344CB8AC3E}">
        <p14:creationId xmlns:p14="http://schemas.microsoft.com/office/powerpoint/2010/main" val="134879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617CE51F-64BD-4FBA-8535-3C21F5AA4D4A}" type="datetimeFigureOut">
              <a:rPr lang="ar-SA" smtClean="0"/>
              <a:t>10/06/36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7640D78-7478-4737-9D58-055D61BA3656}" type="slidenum">
              <a:rPr lang="ar-SA" smtClean="0"/>
              <a:t>‹#›</a:t>
            </a:fld>
            <a:endParaRPr lang="ar-SA"/>
          </a:p>
        </p:txBody>
      </p:sp>
    </p:spTree>
    <p:extLst>
      <p:ext uri="{BB962C8B-B14F-4D97-AF65-F5344CB8AC3E}">
        <p14:creationId xmlns:p14="http://schemas.microsoft.com/office/powerpoint/2010/main" val="2195538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S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617CE51F-64BD-4FBA-8535-3C21F5AA4D4A}" type="datetimeFigureOut">
              <a:rPr lang="ar-SA" smtClean="0"/>
              <a:t>10/06/36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C7640D78-7478-4737-9D58-055D61BA3656}" type="slidenum">
              <a:rPr lang="ar-SA" smtClean="0"/>
              <a:t>‹#›</a:t>
            </a:fld>
            <a:endParaRPr lang="ar-SA"/>
          </a:p>
        </p:txBody>
      </p:sp>
    </p:spTree>
    <p:extLst>
      <p:ext uri="{BB962C8B-B14F-4D97-AF65-F5344CB8AC3E}">
        <p14:creationId xmlns:p14="http://schemas.microsoft.com/office/powerpoint/2010/main" val="3873333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617CE51F-64BD-4FBA-8535-3C21F5AA4D4A}" type="datetimeFigureOut">
              <a:rPr lang="ar-SA" smtClean="0"/>
              <a:t>10/06/36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C7640D78-7478-4737-9D58-055D61BA3656}" type="slidenum">
              <a:rPr lang="ar-SA" smtClean="0"/>
              <a:t>‹#›</a:t>
            </a:fld>
            <a:endParaRPr lang="ar-SA"/>
          </a:p>
        </p:txBody>
      </p:sp>
    </p:spTree>
    <p:extLst>
      <p:ext uri="{BB962C8B-B14F-4D97-AF65-F5344CB8AC3E}">
        <p14:creationId xmlns:p14="http://schemas.microsoft.com/office/powerpoint/2010/main" val="299957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7CE51F-64BD-4FBA-8535-3C21F5AA4D4A}" type="datetimeFigureOut">
              <a:rPr lang="ar-SA" smtClean="0"/>
              <a:t>10/06/36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C7640D78-7478-4737-9D58-055D61BA3656}" type="slidenum">
              <a:rPr lang="ar-SA" smtClean="0"/>
              <a:t>‹#›</a:t>
            </a:fld>
            <a:endParaRPr lang="ar-SA"/>
          </a:p>
        </p:txBody>
      </p:sp>
    </p:spTree>
    <p:extLst>
      <p:ext uri="{BB962C8B-B14F-4D97-AF65-F5344CB8AC3E}">
        <p14:creationId xmlns:p14="http://schemas.microsoft.com/office/powerpoint/2010/main" val="430240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7CE51F-64BD-4FBA-8535-3C21F5AA4D4A}" type="datetimeFigureOut">
              <a:rPr lang="ar-SA" smtClean="0"/>
              <a:t>10/06/36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7640D78-7478-4737-9D58-055D61BA3656}" type="slidenum">
              <a:rPr lang="ar-SA" smtClean="0"/>
              <a:t>‹#›</a:t>
            </a:fld>
            <a:endParaRPr lang="ar-SA"/>
          </a:p>
        </p:txBody>
      </p:sp>
    </p:spTree>
    <p:extLst>
      <p:ext uri="{BB962C8B-B14F-4D97-AF65-F5344CB8AC3E}">
        <p14:creationId xmlns:p14="http://schemas.microsoft.com/office/powerpoint/2010/main" val="4147988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7CE51F-64BD-4FBA-8535-3C21F5AA4D4A}" type="datetimeFigureOut">
              <a:rPr lang="ar-SA" smtClean="0"/>
              <a:t>10/06/36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7640D78-7478-4737-9D58-055D61BA3656}" type="slidenum">
              <a:rPr lang="ar-SA" smtClean="0"/>
              <a:t>‹#›</a:t>
            </a:fld>
            <a:endParaRPr lang="ar-SA"/>
          </a:p>
        </p:txBody>
      </p:sp>
    </p:spTree>
    <p:extLst>
      <p:ext uri="{BB962C8B-B14F-4D97-AF65-F5344CB8AC3E}">
        <p14:creationId xmlns:p14="http://schemas.microsoft.com/office/powerpoint/2010/main" val="2614266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17CE51F-64BD-4FBA-8535-3C21F5AA4D4A}" type="datetimeFigureOut">
              <a:rPr lang="ar-SA" smtClean="0"/>
              <a:t>10/06/36</a:t>
            </a:fld>
            <a:endParaRPr lang="ar-S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7640D78-7478-4737-9D58-055D61BA3656}" type="slidenum">
              <a:rPr lang="ar-SA" smtClean="0"/>
              <a:t>‹#›</a:t>
            </a:fld>
            <a:endParaRPr lang="ar-SA"/>
          </a:p>
        </p:txBody>
      </p:sp>
    </p:spTree>
    <p:extLst>
      <p:ext uri="{BB962C8B-B14F-4D97-AF65-F5344CB8AC3E}">
        <p14:creationId xmlns:p14="http://schemas.microsoft.com/office/powerpoint/2010/main" val="3643274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4005" y="103031"/>
            <a:ext cx="9144000" cy="811369"/>
          </a:xfrm>
        </p:spPr>
        <p:txBody>
          <a:bodyPr>
            <a:normAutofit fontScale="90000"/>
          </a:bodyPr>
          <a:lstStyle/>
          <a:p>
            <a:r>
              <a:rPr lang="ar-IQ" b="1" dirty="0"/>
              <a:t>سفرة علمية</a:t>
            </a:r>
            <a:endParaRPr lang="ar-SA" dirty="0"/>
          </a:p>
        </p:txBody>
      </p:sp>
      <p:sp>
        <p:nvSpPr>
          <p:cNvPr id="3" name="Subtitle 2"/>
          <p:cNvSpPr>
            <a:spLocks noGrp="1"/>
          </p:cNvSpPr>
          <p:nvPr>
            <p:ph type="subTitle" idx="1"/>
          </p:nvPr>
        </p:nvSpPr>
        <p:spPr>
          <a:xfrm>
            <a:off x="206063" y="1030310"/>
            <a:ext cx="11874320" cy="5640946"/>
          </a:xfrm>
        </p:spPr>
        <p:txBody>
          <a:bodyPr>
            <a:normAutofit/>
          </a:bodyPr>
          <a:lstStyle/>
          <a:p>
            <a:pPr algn="just">
              <a:lnSpc>
                <a:spcPct val="150000"/>
              </a:lnSpc>
            </a:pPr>
            <a:r>
              <a:rPr lang="ar-IQ" b="1" dirty="0"/>
              <a:t> </a:t>
            </a:r>
            <a:endParaRPr lang="en-US" dirty="0"/>
          </a:p>
          <a:p>
            <a:pPr algn="just">
              <a:lnSpc>
                <a:spcPct val="150000"/>
              </a:lnSpc>
            </a:pPr>
            <a:r>
              <a:rPr lang="ar-SA" dirty="0" smtClean="0"/>
              <a:t>       </a:t>
            </a:r>
            <a:r>
              <a:rPr lang="ar-IQ" dirty="0" smtClean="0"/>
              <a:t>نظمت </a:t>
            </a:r>
            <a:r>
              <a:rPr lang="ar-IQ" dirty="0"/>
              <a:t>كلية التقانات الاحيائية في جامعة القادسية سفرة علمية الى مصنع تكرير السكر في بابل / شركة الاتحاد للصناعات الغذائية يوم الثلاثاء المصادف 17/3/2015 لطلبة المرحلة الاولى لكلا القسمين الطبي والزراعي وبأشراف كل من الاساتذة </a:t>
            </a:r>
            <a:r>
              <a:rPr lang="ar-SA" dirty="0"/>
              <a:t> </a:t>
            </a:r>
            <a:r>
              <a:rPr lang="ar-SA" dirty="0" smtClean="0"/>
              <a:t>(</a:t>
            </a:r>
            <a:r>
              <a:rPr lang="ar-IQ" dirty="0" smtClean="0"/>
              <a:t>م.د.فاضل </a:t>
            </a:r>
            <a:r>
              <a:rPr lang="ar-IQ" dirty="0"/>
              <a:t>غازي / م.د.احمد علاوي / م.م.مكي محمد / م.م.علاء </a:t>
            </a:r>
            <a:r>
              <a:rPr lang="ar-IQ" dirty="0" smtClean="0"/>
              <a:t>كامل</a:t>
            </a:r>
            <a:r>
              <a:rPr lang="ar-SA" dirty="0" smtClean="0"/>
              <a:t>), </a:t>
            </a:r>
            <a:r>
              <a:rPr lang="ar-IQ" dirty="0" smtClean="0"/>
              <a:t>وكانت </a:t>
            </a:r>
            <a:r>
              <a:rPr lang="ar-IQ" dirty="0"/>
              <a:t>الزيارة ناجحة وموفقة وذلك من خلال الاطلاع على التفاصيل الدقيقة في المعمل تبدأ من استلام المادة الخام مرورا بمراحل التكرير وصولا الى انتاج السكرالابيض وذلك باستخدام اجهزة وتقنيات متطورة والتي تصب في اختصاص كليتنا من حيث الفائدة العلمية والتطبيقية لطلبة الكلية وايضا وجود كادر عراقي واجنبي  متخصص لأدارة المعمل من خلال غرفة سيطرة مركزية .</a:t>
            </a:r>
            <a:endParaRPr lang="en-US" dirty="0"/>
          </a:p>
          <a:p>
            <a:pPr algn="just">
              <a:lnSpc>
                <a:spcPct val="150000"/>
              </a:lnSpc>
            </a:pPr>
            <a:endParaRPr lang="ar-SA" dirty="0"/>
          </a:p>
        </p:txBody>
      </p:sp>
    </p:spTree>
    <p:extLst>
      <p:ext uri="{BB962C8B-B14F-4D97-AF65-F5344CB8AC3E}">
        <p14:creationId xmlns:p14="http://schemas.microsoft.com/office/powerpoint/2010/main" val="31507966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سفرة علمية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سفرة علمية</dc:title>
  <dc:creator>alwefaq</dc:creator>
  <cp:lastModifiedBy>alwefaq</cp:lastModifiedBy>
  <cp:revision>2</cp:revision>
  <dcterms:created xsi:type="dcterms:W3CDTF">2015-03-30T14:49:42Z</dcterms:created>
  <dcterms:modified xsi:type="dcterms:W3CDTF">2015-03-30T14:51:17Z</dcterms:modified>
</cp:coreProperties>
</file>