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0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389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747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3249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1918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63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67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293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344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936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536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636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011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990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630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8EBB5B4-8E86-4DB3-93E8-4D31233DC9E3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38D44A8-7D30-4164-8A03-74C229C0D5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0527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</p:sldLayoutIdLst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2489" y="112429"/>
            <a:ext cx="9144000" cy="1293291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سفرة علمية الى كلية الزراعة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060" y="1574530"/>
            <a:ext cx="11600596" cy="5093555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2400" dirty="0" smtClean="0">
                <a:solidFill>
                  <a:schemeClr val="bg1"/>
                </a:solidFill>
              </a:rPr>
              <a:t>     </a:t>
            </a:r>
            <a:r>
              <a:rPr lang="ar-IQ" sz="2400" dirty="0" smtClean="0">
                <a:solidFill>
                  <a:schemeClr val="bg1"/>
                </a:solidFill>
              </a:rPr>
              <a:t>نظمت </a:t>
            </a:r>
            <a:r>
              <a:rPr lang="ar-IQ" sz="2400" dirty="0">
                <a:solidFill>
                  <a:schemeClr val="bg1"/>
                </a:solidFill>
              </a:rPr>
              <a:t>كلية التقانات الاحيائية في جامعة القادسية سفرة علمية الى كلية </a:t>
            </a:r>
            <a:r>
              <a:rPr lang="ar-IQ" sz="2400" dirty="0" smtClean="0">
                <a:solidFill>
                  <a:schemeClr val="bg1"/>
                </a:solidFill>
              </a:rPr>
              <a:t>الزراعة</a:t>
            </a:r>
            <a:r>
              <a:rPr lang="ar-SA" sz="2400" dirty="0" smtClean="0">
                <a:solidFill>
                  <a:schemeClr val="bg1"/>
                </a:solidFill>
              </a:rPr>
              <a:t>              </a:t>
            </a:r>
            <a:r>
              <a:rPr lang="ar-IQ" sz="2400" dirty="0" smtClean="0">
                <a:solidFill>
                  <a:schemeClr val="bg1"/>
                </a:solidFill>
              </a:rPr>
              <a:t> /جامعة </a:t>
            </a:r>
            <a:r>
              <a:rPr lang="ar-IQ" sz="2400" dirty="0">
                <a:solidFill>
                  <a:schemeClr val="bg1"/>
                </a:solidFill>
              </a:rPr>
              <a:t>القادسية يوم الاثنين المصادف 30/3/2015 لطلبة المرحلة الاولى لكلا القسمين الطبي والزراعي وبأشراف كل من الاساتذة </a:t>
            </a:r>
            <a:r>
              <a:rPr lang="ar-SA" sz="2400" dirty="0" smtClean="0">
                <a:solidFill>
                  <a:schemeClr val="bg1"/>
                </a:solidFill>
              </a:rPr>
              <a:t>(</a:t>
            </a:r>
            <a:r>
              <a:rPr lang="ar-IQ" sz="2400" dirty="0" smtClean="0">
                <a:solidFill>
                  <a:schemeClr val="bg1"/>
                </a:solidFill>
              </a:rPr>
              <a:t>م.د</a:t>
            </a:r>
            <a:r>
              <a:rPr lang="ar-IQ" sz="2400" dirty="0">
                <a:solidFill>
                  <a:schemeClr val="bg1"/>
                </a:solidFill>
              </a:rPr>
              <a:t>. ميران </a:t>
            </a:r>
            <a:r>
              <a:rPr lang="ar-IQ" sz="2400" dirty="0" smtClean="0">
                <a:solidFill>
                  <a:schemeClr val="bg1"/>
                </a:solidFill>
              </a:rPr>
              <a:t>عبدالامير/ </a:t>
            </a:r>
            <a:r>
              <a:rPr lang="ar-IQ" sz="2400" dirty="0">
                <a:solidFill>
                  <a:schemeClr val="bg1"/>
                </a:solidFill>
              </a:rPr>
              <a:t>م.د.فاضل </a:t>
            </a:r>
            <a:r>
              <a:rPr lang="ar-IQ" sz="2400" dirty="0" smtClean="0">
                <a:solidFill>
                  <a:schemeClr val="bg1"/>
                </a:solidFill>
              </a:rPr>
              <a:t>غازي/ </a:t>
            </a:r>
            <a:r>
              <a:rPr lang="ar-IQ" sz="2400" dirty="0">
                <a:solidFill>
                  <a:schemeClr val="bg1"/>
                </a:solidFill>
              </a:rPr>
              <a:t>م.د. </a:t>
            </a:r>
            <a:r>
              <a:rPr lang="ar-IQ" sz="2400" dirty="0" smtClean="0">
                <a:solidFill>
                  <a:schemeClr val="bg1"/>
                </a:solidFill>
              </a:rPr>
              <a:t>وفاء</a:t>
            </a:r>
            <a:r>
              <a:rPr lang="ar-SA" sz="2400" dirty="0" smtClean="0">
                <a:solidFill>
                  <a:schemeClr val="bg1"/>
                </a:solidFill>
              </a:rPr>
              <a:t> عبد الواحد</a:t>
            </a:r>
            <a:r>
              <a:rPr lang="ar-IQ" sz="2400" dirty="0" smtClean="0">
                <a:solidFill>
                  <a:schemeClr val="bg1"/>
                </a:solidFill>
              </a:rPr>
              <a:t>/ </a:t>
            </a:r>
            <a:r>
              <a:rPr lang="ar-IQ" sz="2400">
                <a:solidFill>
                  <a:schemeClr val="bg1"/>
                </a:solidFill>
              </a:rPr>
              <a:t>م.م.مكي </a:t>
            </a:r>
            <a:r>
              <a:rPr lang="ar-IQ" sz="2400" smtClean="0">
                <a:solidFill>
                  <a:schemeClr val="bg1"/>
                </a:solidFill>
              </a:rPr>
              <a:t>محمد/ </a:t>
            </a:r>
            <a:r>
              <a:rPr lang="ar-IQ" sz="2400" dirty="0">
                <a:solidFill>
                  <a:schemeClr val="bg1"/>
                </a:solidFill>
              </a:rPr>
              <a:t>م.م.علاء كامل تهدف الزيارة الى أطلاع الطلبة على الطرق العلمية المستخدمة من قبل كوادر متخصصة في الزراعة وتربية الحيوانات المختلفة لاجراء التجارب العلمية عليها والحصول على منتوج </a:t>
            </a:r>
            <a:r>
              <a:rPr lang="ar-IQ" sz="2400">
                <a:solidFill>
                  <a:schemeClr val="bg1"/>
                </a:solidFill>
              </a:rPr>
              <a:t>عالي </a:t>
            </a:r>
            <a:r>
              <a:rPr lang="ar-IQ" sz="2400" smtClean="0">
                <a:solidFill>
                  <a:schemeClr val="bg1"/>
                </a:solidFill>
              </a:rPr>
              <a:t>الجودة, </a:t>
            </a:r>
            <a:r>
              <a:rPr lang="ar-IQ" sz="2400" dirty="0">
                <a:solidFill>
                  <a:schemeClr val="bg1"/>
                </a:solidFill>
              </a:rPr>
              <a:t>كاستخدام الاحياء المجهرية في انتاج السماد العضوي للمزروعات وأستخدام طرق الرش الدقيق لسقي المزروعات الظلية للاستفادة من العناصر المعدنية الظرورية المتوفرة في التربة, وغيرها من الدروس العملية المفيدة للطلبة.</a:t>
            </a:r>
            <a:endParaRPr lang="en-US" sz="2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ar-S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25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56</TotalTime>
  <Words>115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2</vt:lpstr>
      <vt:lpstr>Quotable</vt:lpstr>
      <vt:lpstr>سفرة علمية الى كلية الزراعة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سفرة علمية الى كلية الزراعة</dc:title>
  <dc:creator>alwefaq</dc:creator>
  <cp:lastModifiedBy>alwefaq</cp:lastModifiedBy>
  <cp:revision>5</cp:revision>
  <dcterms:created xsi:type="dcterms:W3CDTF">2015-03-30T14:56:47Z</dcterms:created>
  <dcterms:modified xsi:type="dcterms:W3CDTF">2015-03-30T15:53:03Z</dcterms:modified>
</cp:coreProperties>
</file>